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9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5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5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3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1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8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7747-C516-4ACE-8ED5-762AC35D29D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28B8F-E8A1-4C3D-A76A-721AA34EF5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3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4707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5882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4425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2846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3240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22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2989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6058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9694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77654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0396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97559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03844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9988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505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7208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5784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1117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2776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4241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1048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6915467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Bildschirmpräsentation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Travel</dc:creator>
  <cp:lastModifiedBy>Travel</cp:lastModifiedBy>
  <cp:revision>1</cp:revision>
  <dcterms:created xsi:type="dcterms:W3CDTF">2016-10-25T08:56:47Z</dcterms:created>
  <dcterms:modified xsi:type="dcterms:W3CDTF">2016-10-25T09:05:36Z</dcterms:modified>
</cp:coreProperties>
</file>